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8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5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4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1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5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19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9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9342-9B80-4E44-B457-B5DB0D94EB8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5193-5226-443C-9B34-F1D87E508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9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creencast-o-matic.com/watch/c2nX1Hnlhl" TargetMode="External"/><Relationship Id="rId13" Type="http://schemas.openxmlformats.org/officeDocument/2006/relationships/hyperlink" Target="http://www.screencast-o-matic.com/watch/c2nI6BnlgH" TargetMode="External"/><Relationship Id="rId3" Type="http://schemas.openxmlformats.org/officeDocument/2006/relationships/hyperlink" Target="http://screencast-o-matic.com/watch/c2nioCnXFA" TargetMode="External"/><Relationship Id="rId7" Type="http://schemas.openxmlformats.org/officeDocument/2006/relationships/hyperlink" Target="http://screencast-o-matic.com/watch/c2nhlJn6pc" TargetMode="External"/><Relationship Id="rId12" Type="http://schemas.openxmlformats.org/officeDocument/2006/relationships/hyperlink" Target="http://screencast-o-matic.com/watch/c2n1ovn6SS" TargetMode="External"/><Relationship Id="rId2" Type="http://schemas.openxmlformats.org/officeDocument/2006/relationships/hyperlink" Target="http://www.screencast-o-matic.com/watch/c2nfbCn6u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reencast-o-matic.com/watch/c2ni2EnXbU" TargetMode="External"/><Relationship Id="rId11" Type="http://schemas.openxmlformats.org/officeDocument/2006/relationships/hyperlink" Target="http://screencast-o-matic.com/watch/c2nX19nlho" TargetMode="External"/><Relationship Id="rId5" Type="http://schemas.openxmlformats.org/officeDocument/2006/relationships/hyperlink" Target="http://screencast-o-matic.com/watch/c2nibPnXrq" TargetMode="External"/><Relationship Id="rId10" Type="http://schemas.openxmlformats.org/officeDocument/2006/relationships/hyperlink" Target="http://screencast-o-matic.com/watch/c2nhF1n6mY" TargetMode="External"/><Relationship Id="rId4" Type="http://schemas.openxmlformats.org/officeDocument/2006/relationships/hyperlink" Target="http://screencast-o-matic.com/watch/c2nhlIn6kd" TargetMode="External"/><Relationship Id="rId9" Type="http://schemas.openxmlformats.org/officeDocument/2006/relationships/hyperlink" Target="http://screencast-o-matic.com/watch/c2ni2vnXb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SIMS ANALYSIS: VIDEO SUPPORT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544291"/>
              </p:ext>
            </p:extLst>
          </p:nvPr>
        </p:nvGraphicFramePr>
        <p:xfrm>
          <a:off x="457200" y="1600200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Key stage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Key stage 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Group</a:t>
                      </a:r>
                      <a:r>
                        <a:rPr lang="en-GB" sz="1200" baseline="0" dirty="0" smtClean="0">
                          <a:hlinkClick r:id="rId2"/>
                        </a:rPr>
                        <a:t> Analysis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Group</a:t>
                      </a:r>
                      <a:r>
                        <a:rPr lang="en-GB" sz="1200" baseline="0" dirty="0" smtClean="0">
                          <a:hlinkClick r:id="rId2"/>
                        </a:rPr>
                        <a:t> Analysis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Aspect Analysis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Aspect Analysis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5"/>
                        </a:rPr>
                        <a:t>Aspect Analysis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6"/>
                        </a:rPr>
                        <a:t>Group Analysis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7"/>
                        </a:rPr>
                        <a:t>Pupil PAP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8"/>
                        </a:rPr>
                        <a:t>Chance Analysis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9"/>
                        </a:rPr>
                        <a:t>Level 3 Value Added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10"/>
                        </a:rPr>
                        <a:t>Result Set analysis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11"/>
                        </a:rPr>
                        <a:t>Result Set analysis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7"/>
                        </a:rPr>
                        <a:t>Pupil PAP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12"/>
                        </a:rPr>
                        <a:t>Pupil PAP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13"/>
                        </a:rPr>
                        <a:t>Group analysis date</a:t>
                      </a:r>
                      <a:r>
                        <a:rPr lang="en-GB" sz="1600" baseline="0" dirty="0" smtClean="0">
                          <a:hlinkClick r:id="rId13"/>
                        </a:rPr>
                        <a:t> changes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4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SIMS ANALYSIS: VIDEO SUPPORT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SIMS ANALYSIS: VIDEO SUPPORT</dc:title>
  <dc:creator>Magna Carta School</dc:creator>
  <cp:lastModifiedBy>Magna Carta School</cp:lastModifiedBy>
  <cp:revision>6</cp:revision>
  <dcterms:created xsi:type="dcterms:W3CDTF">2014-02-07T16:12:55Z</dcterms:created>
  <dcterms:modified xsi:type="dcterms:W3CDTF">2014-02-13T11:24:44Z</dcterms:modified>
</cp:coreProperties>
</file>